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9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61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7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4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74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784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18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86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11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2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26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873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1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Too Good For Drugs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3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Identify the reason for your feeling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FEAR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62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Take the first step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UNMOTIVATED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9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See difficulties and failures as opportunities.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FRUSTRATION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55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97070"/>
            <a:ext cx="12192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Identify the Influence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influenced the decision made?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7618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/>
              <a:t>Emily doesn’t want to dress up for school tomorrow, but the rest of the field hockey team has decided to dress up.  Emily decides to dress up anyway.</a:t>
            </a:r>
            <a:endParaRPr lang="en-US" sz="138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PEERS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3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/>
              <a:t>Mia’s mother, father, uncle, sister and cousin all went to Temple University.  She decides to go to Temple University as well.</a:t>
            </a:r>
            <a:endParaRPr lang="en-US" sz="595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FAMILY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07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/>
              <a:t>Maggie wants to become a starter as a freshman for her high school soccer team.  She decides to hire a personal trainer to help her get in shape for the upcoming season.</a:t>
            </a:r>
            <a:endParaRPr lang="en-US" sz="1777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GOALS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9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/>
              <a:t>Elena did not take the time to study for her last Health quiz.  She got a 58%.  This time, Elena decides it would be a good idea to study.</a:t>
            </a:r>
            <a:endParaRPr lang="en-US" sz="4000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EXPERIENCE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79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/>
              <a:t>After Rachel caught her boyfriend cheating on her, she decided to post bad pictures of him all over school.</a:t>
            </a:r>
            <a:endParaRPr lang="en-US" sz="4000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EMOTIONS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8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4400" dirty="0"/>
              <a:t>Annie did not study her a big chemistry test.  Although her friends are putting cheat sheets in their calculators, Annie decides that she is going to be honest and take the test without a cheat sheet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VALUES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90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Name IT</a:t>
            </a:r>
          </a:p>
          <a:p>
            <a:r>
              <a:rPr lang="en-US" sz="4000" dirty="0" smtClean="0"/>
              <a:t>Picture Yourself Reaching Your Goal</a:t>
            </a:r>
          </a:p>
          <a:p>
            <a:r>
              <a:rPr lang="en-US" sz="4000" dirty="0" smtClean="0"/>
              <a:t>Say: “I Can”</a:t>
            </a:r>
          </a:p>
          <a:p>
            <a:r>
              <a:rPr lang="en-US" sz="4000" dirty="0" smtClean="0"/>
              <a:t>Think How to Do It</a:t>
            </a:r>
          </a:p>
          <a:p>
            <a:r>
              <a:rPr lang="en-US" sz="4000" dirty="0" smtClean="0"/>
              <a:t>Go For It</a:t>
            </a:r>
          </a:p>
          <a:p>
            <a:r>
              <a:rPr lang="en-US" sz="4000" dirty="0" smtClean="0"/>
              <a:t>Celebrate Your Success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1478928" y="498454"/>
            <a:ext cx="90234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 Steps to Reaching Your Goal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5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4000" dirty="0"/>
              <a:t>Lauren sees an infomercial for a new workout program that “guarantees results fast”.  Lauren purchases the program, even though she doesn’t really need to lose as much weight as the people on the TV.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MEDIA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87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960" y="2521131"/>
            <a:ext cx="9784080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5400" dirty="0" smtClean="0"/>
              <a:t>STOP</a:t>
            </a:r>
          </a:p>
          <a:p>
            <a:pPr marL="0" lvl="0" indent="0" algn="ctr">
              <a:buNone/>
            </a:pPr>
            <a:r>
              <a:rPr lang="en-US" sz="5400" dirty="0" smtClean="0"/>
              <a:t>THINK</a:t>
            </a:r>
          </a:p>
          <a:p>
            <a:pPr marL="0" lvl="0" indent="0" algn="ctr">
              <a:buNone/>
            </a:pPr>
            <a:r>
              <a:rPr lang="en-US" sz="5400" dirty="0" smtClean="0"/>
              <a:t>ACT</a:t>
            </a:r>
          </a:p>
          <a:p>
            <a:pPr marL="0" lvl="0" indent="0" algn="ctr">
              <a:buNone/>
            </a:pPr>
            <a:r>
              <a:rPr lang="en-US" sz="5400" dirty="0" smtClean="0"/>
              <a:t>REFLECT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STAR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9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917" y="2795451"/>
            <a:ext cx="10190165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5400" dirty="0" smtClean="0"/>
              <a:t>“Thanks for asking…I might be going with someone else though…  Can I let you know later?”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PASSIVE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5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5400" dirty="0" smtClean="0"/>
              <a:t>“</a:t>
            </a:r>
            <a:r>
              <a:rPr lang="en-US" sz="5400" dirty="0" err="1" smtClean="0"/>
              <a:t>Uhhhh</a:t>
            </a:r>
            <a:r>
              <a:rPr lang="en-US" sz="5400" dirty="0" smtClean="0"/>
              <a:t>…  In your dreams!”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AGGRESSIVE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03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808514"/>
            <a:ext cx="9784080" cy="3004457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5400" dirty="0" smtClean="0"/>
              <a:t>“Sorry, I already made plans to go with someone else.”</a:t>
            </a:r>
            <a:endParaRPr lang="en-US" sz="5400" dirty="0"/>
          </a:p>
        </p:txBody>
      </p:sp>
      <p:sp>
        <p:nvSpPr>
          <p:cNvPr id="4" name="Rectangle 3"/>
          <p:cNvSpPr/>
          <p:nvPr/>
        </p:nvSpPr>
        <p:spPr>
          <a:xfrm>
            <a:off x="0" y="393951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ASSERTIVE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6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>PERSONAL</a:t>
            </a:r>
          </a:p>
          <a:p>
            <a:r>
              <a:rPr lang="en-US" sz="6600" dirty="0" smtClean="0"/>
              <a:t>POSSIBLE</a:t>
            </a:r>
          </a:p>
          <a:p>
            <a:r>
              <a:rPr lang="en-US" sz="6600" dirty="0" smtClean="0"/>
              <a:t>POSITIVE</a:t>
            </a:r>
          </a:p>
          <a:p>
            <a:r>
              <a:rPr lang="en-US" sz="6600" dirty="0" smtClean="0"/>
              <a:t>SPECIFIC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2877809" y="498454"/>
            <a:ext cx="62256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Goal Setting Criteria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9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/>
              <a:t>By the end of the school year, I would like to earn an A as my overall grade for Health Class.</a:t>
            </a: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4356388" y="498454"/>
            <a:ext cx="3268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PRACTICE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84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497070"/>
            <a:ext cx="12192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Internal Obstacles to Reaching Your Goals</a:t>
            </a:r>
            <a:endParaRPr lang="en-US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a Solution??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8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Set Deadlines!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PROCRASTINATION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05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Reduce your number of choices.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INDECISION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96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TURN OFF YOUR CELL PHONE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1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DISTRACTIONS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76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3213462"/>
            <a:ext cx="9784080" cy="30044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600" dirty="0" smtClean="0"/>
              <a:t>Reduce Clutter</a:t>
            </a:r>
            <a:endParaRPr lang="en-US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498454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UNORGANIZED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1571</TotalTime>
  <Words>404</Words>
  <Application>Microsoft Office PowerPoint</Application>
  <PresentationFormat>Widescreen</PresentationFormat>
  <Paragraphs>59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Corbel</vt:lpstr>
      <vt:lpstr>Wingdings</vt:lpstr>
      <vt:lpstr>Banded</vt:lpstr>
      <vt:lpstr>QUIZ 1 REVIEW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Neshaminy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REVIEW</dc:title>
  <dc:creator>Smith, Laurie</dc:creator>
  <cp:lastModifiedBy>Geruc, Amy</cp:lastModifiedBy>
  <cp:revision>7</cp:revision>
  <dcterms:created xsi:type="dcterms:W3CDTF">2017-09-25T12:43:22Z</dcterms:created>
  <dcterms:modified xsi:type="dcterms:W3CDTF">2018-09-26T12:57:23Z</dcterms:modified>
</cp:coreProperties>
</file>